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25"/>
  </p:notesMasterIdLst>
  <p:sldIdLst>
    <p:sldId id="455" r:id="rId2"/>
    <p:sldId id="257" r:id="rId3"/>
    <p:sldId id="258" r:id="rId4"/>
    <p:sldId id="259" r:id="rId5"/>
    <p:sldId id="260" r:id="rId6"/>
    <p:sldId id="261" r:id="rId7"/>
    <p:sldId id="456" r:id="rId8"/>
    <p:sldId id="256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436" r:id="rId17"/>
    <p:sldId id="448" r:id="rId18"/>
    <p:sldId id="449" r:id="rId19"/>
    <p:sldId id="450" r:id="rId20"/>
    <p:sldId id="451" r:id="rId21"/>
    <p:sldId id="452" r:id="rId22"/>
    <p:sldId id="453" r:id="rId23"/>
    <p:sldId id="45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32"/>
  </p:normalViewPr>
  <p:slideViewPr>
    <p:cSldViewPr snapToGrid="0">
      <p:cViewPr varScale="1">
        <p:scale>
          <a:sx n="113" d="100"/>
          <a:sy n="113" d="100"/>
        </p:scale>
        <p:origin x="1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2BE1E-3C97-4849-82BC-A190D60C36A4}" type="datetimeFigureOut">
              <a:rPr lang="en-BD" smtClean="0"/>
              <a:t>23/6/25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E53FF-3449-5145-A154-A17E330FAF7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522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74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6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20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8210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9724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71203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1387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09808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21940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63282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35943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73246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8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5220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3966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1541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8965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8312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1047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5179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287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637D-64DB-7547-9032-C7987EC9860F}" type="datetimeFigureOut">
              <a:rPr lang="en-BD" smtClean="0"/>
              <a:t>23/6/25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23A49-CE5E-6F43-B495-D85257B71987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821906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5583-9FA9-0618-2ADB-0CE829CB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Rice Supply Chain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E8E21-4EF2-715A-EFD8-65D5421E8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BD" sz="3600" b="1" dirty="0"/>
              <a:t>Presented by:</a:t>
            </a:r>
          </a:p>
          <a:p>
            <a:pPr algn="ctr"/>
            <a:r>
              <a:rPr lang="en-BD" dirty="0"/>
              <a:t>Shah Sultan (379)</a:t>
            </a:r>
          </a:p>
          <a:p>
            <a:pPr algn="ctr"/>
            <a:r>
              <a:rPr lang="en-BD" dirty="0"/>
              <a:t>Abdullah Nazmus-Sakib (383)</a:t>
            </a:r>
          </a:p>
          <a:p>
            <a:pPr algn="ctr"/>
            <a:r>
              <a:rPr lang="en-BD" dirty="0"/>
              <a:t>Tawhidul Islam N</a:t>
            </a:r>
            <a:r>
              <a:rPr lang="en-GB" dirty="0" err="1"/>
              <a:t>i</a:t>
            </a:r>
            <a:r>
              <a:rPr lang="en-BD" dirty="0"/>
              <a:t>shat (395)</a:t>
            </a:r>
          </a:p>
          <a:p>
            <a:pPr algn="ctr"/>
            <a:r>
              <a:rPr lang="en-BD" dirty="0"/>
              <a:t>Khaled Mahmud Jon (391)</a:t>
            </a:r>
          </a:p>
          <a:p>
            <a:pPr algn="ctr"/>
            <a:endParaRPr lang="en-BD" dirty="0"/>
          </a:p>
          <a:p>
            <a:pPr marL="0" indent="0">
              <a:buNone/>
            </a:pP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40568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675B-29BE-CE5D-B485-D0BD48C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Create rice post and My rice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236C3-649C-3683-56C3-93E48AA5D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73" b="9672"/>
          <a:stretch/>
        </p:blipFill>
        <p:spPr>
          <a:xfrm>
            <a:off x="272700" y="2239731"/>
            <a:ext cx="5065419" cy="4273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4E202-DA85-1270-4960-4FB05C81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2239731"/>
            <a:ext cx="6471207" cy="4273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81051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173-E7D2-33C0-4B3F-FA92A3B7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Explore all paddy and rice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33437-0EB0-92D0-BF3E-2578DFF9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166"/>
            <a:ext cx="5350476" cy="49002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0AD66-F5AC-7ABF-2F83-D642E5CB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751" y="2026508"/>
            <a:ext cx="6371967" cy="47079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017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E8B4-276C-F132-2C24-ED5E6263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Rice order and Paddy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CF3F9-EC9A-292F-67EB-D9FBF1E0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" y="2063578"/>
            <a:ext cx="5896244" cy="4646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7DDD5-8E8C-8FB5-6A4F-4DC112B9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64723"/>
            <a:ext cx="10102260" cy="489327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7484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CA03-7025-EE9F-2724-C7D0722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Incoming Order and My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7F5B1-A4FF-19EC-5D1F-D0DE1AB67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21"/>
          <a:stretch/>
        </p:blipFill>
        <p:spPr>
          <a:xfrm>
            <a:off x="6096000" y="2054044"/>
            <a:ext cx="5913631" cy="4498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35F28-F358-58E5-2F93-7ACE85F50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427"/>
          <a:stretch/>
        </p:blipFill>
        <p:spPr>
          <a:xfrm>
            <a:off x="93599" y="2054044"/>
            <a:ext cx="5615223" cy="4606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647096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F7E5-9DD6-4FFB-8602-771DBE0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M</a:t>
            </a:r>
            <a:r>
              <a:rPr lang="en-GB" dirty="0"/>
              <a:t>o</a:t>
            </a:r>
            <a:r>
              <a:rPr lang="en-BD" dirty="0"/>
              <a:t>ck payment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9807-D380-360C-0278-EA112FEAB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1" t="6218" r="8428" b="35731"/>
          <a:stretch/>
        </p:blipFill>
        <p:spPr>
          <a:xfrm>
            <a:off x="420130" y="2320975"/>
            <a:ext cx="4003589" cy="37837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2ABAA-1002-73C0-9CAC-486D71F3E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7" t="-556" r="29269" b="-2706"/>
          <a:stretch/>
        </p:blipFill>
        <p:spPr>
          <a:xfrm>
            <a:off x="5224849" y="2001795"/>
            <a:ext cx="6637637" cy="47025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46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43D8-1670-2553-F9D1-6B9CA5F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Purchases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E8C09-F9B8-8651-FE53-D9120128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3" y="2100647"/>
            <a:ext cx="5361454" cy="4632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9D9EC-99F8-31C1-1E35-07C241EB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59" y="2100648"/>
            <a:ext cx="5894173" cy="46327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354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08A04D-8BDF-46D1-AE8E-FB87FC6D78F9}"/>
              </a:ext>
            </a:extLst>
          </p:cNvPr>
          <p:cNvSpPr/>
          <p:nvPr/>
        </p:nvSpPr>
        <p:spPr>
          <a:xfrm>
            <a:off x="4145973" y="96789"/>
            <a:ext cx="4308763" cy="343663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86EC1B-5C7D-4F16-98F4-FEC5E31BB1C4}"/>
              </a:ext>
            </a:extLst>
          </p:cNvPr>
          <p:cNvSpPr/>
          <p:nvPr/>
        </p:nvSpPr>
        <p:spPr>
          <a:xfrm>
            <a:off x="270164" y="392797"/>
            <a:ext cx="3747654" cy="598516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B064F-8E10-480B-9E80-FC621BDE4FB3}"/>
              </a:ext>
            </a:extLst>
          </p:cNvPr>
          <p:cNvSpPr txBox="1"/>
          <p:nvPr/>
        </p:nvSpPr>
        <p:spPr>
          <a:xfrm>
            <a:off x="-131618" y="1163138"/>
            <a:ext cx="43087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 Customer Home page</a:t>
            </a:r>
            <a:endParaRPr lang="en-GB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13337-C8EE-4579-A56B-EA343535CDC0}"/>
              </a:ext>
            </a:extLst>
          </p:cNvPr>
          <p:cNvSpPr txBox="1"/>
          <p:nvPr/>
        </p:nvSpPr>
        <p:spPr>
          <a:xfrm>
            <a:off x="270164" y="2016223"/>
            <a:ext cx="350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explore rice, posted by managers.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View rice details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place order for rice</a:t>
            </a:r>
            <a:endParaRPr lang="en-GB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27D12-D50F-28EF-8106-A0A7C5EC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575" y="3633302"/>
            <a:ext cx="5174225" cy="31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08A04D-8BDF-46D1-AE8E-FB87FC6D78F9}"/>
              </a:ext>
            </a:extLst>
          </p:cNvPr>
          <p:cNvSpPr/>
          <p:nvPr/>
        </p:nvSpPr>
        <p:spPr>
          <a:xfrm>
            <a:off x="4617027" y="392797"/>
            <a:ext cx="4603173" cy="264107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86EC1B-5C7D-4F16-98F4-FEC5E31BB1C4}"/>
              </a:ext>
            </a:extLst>
          </p:cNvPr>
          <p:cNvSpPr/>
          <p:nvPr/>
        </p:nvSpPr>
        <p:spPr>
          <a:xfrm>
            <a:off x="270164" y="392797"/>
            <a:ext cx="3747654" cy="598516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B064F-8E10-480B-9E80-FC621BDE4FB3}"/>
              </a:ext>
            </a:extLst>
          </p:cNvPr>
          <p:cNvSpPr txBox="1"/>
          <p:nvPr/>
        </p:nvSpPr>
        <p:spPr>
          <a:xfrm>
            <a:off x="-131618" y="1163138"/>
            <a:ext cx="43087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 Customer Profile</a:t>
            </a:r>
            <a:endParaRPr lang="en-GB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13337-C8EE-4579-A56B-EA343535CDC0}"/>
              </a:ext>
            </a:extLst>
          </p:cNvPr>
          <p:cNvSpPr txBox="1"/>
          <p:nvPr/>
        </p:nvSpPr>
        <p:spPr>
          <a:xfrm>
            <a:off x="270164" y="2016223"/>
            <a:ext cx="350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view profile details.</a:t>
            </a:r>
          </a:p>
          <a:p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update his profile</a:t>
            </a:r>
            <a:endParaRPr lang="en-GB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5230E-8884-4C0C-8EE8-4669B448E41C}"/>
              </a:ext>
            </a:extLst>
          </p:cNvPr>
          <p:cNvSpPr/>
          <p:nvPr/>
        </p:nvSpPr>
        <p:spPr>
          <a:xfrm>
            <a:off x="6375400" y="3252453"/>
            <a:ext cx="5080000" cy="285624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99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08A04D-8BDF-46D1-AE8E-FB87FC6D78F9}"/>
              </a:ext>
            </a:extLst>
          </p:cNvPr>
          <p:cNvSpPr/>
          <p:nvPr/>
        </p:nvSpPr>
        <p:spPr>
          <a:xfrm>
            <a:off x="4301838" y="524416"/>
            <a:ext cx="7883236" cy="572192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86EC1B-5C7D-4F16-98F4-FEC5E31BB1C4}"/>
              </a:ext>
            </a:extLst>
          </p:cNvPr>
          <p:cNvSpPr/>
          <p:nvPr/>
        </p:nvSpPr>
        <p:spPr>
          <a:xfrm>
            <a:off x="270164" y="392797"/>
            <a:ext cx="3747654" cy="598516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B064F-8E10-480B-9E80-FC621BDE4FB3}"/>
              </a:ext>
            </a:extLst>
          </p:cNvPr>
          <p:cNvSpPr txBox="1"/>
          <p:nvPr/>
        </p:nvSpPr>
        <p:spPr>
          <a:xfrm>
            <a:off x="-131618" y="1163138"/>
            <a:ext cx="43087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 Customer Orders</a:t>
            </a:r>
            <a:endParaRPr lang="en-GB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13337-C8EE-4579-A56B-EA343535CDC0}"/>
              </a:ext>
            </a:extLst>
          </p:cNvPr>
          <p:cNvSpPr txBox="1"/>
          <p:nvPr/>
        </p:nvSpPr>
        <p:spPr>
          <a:xfrm>
            <a:off x="270164" y="2016223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track the 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make due 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cancel the order</a:t>
            </a:r>
            <a:endParaRPr lang="en-GB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8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08A04D-8BDF-46D1-AE8E-FB87FC6D78F9}"/>
              </a:ext>
            </a:extLst>
          </p:cNvPr>
          <p:cNvSpPr/>
          <p:nvPr/>
        </p:nvSpPr>
        <p:spPr>
          <a:xfrm>
            <a:off x="4232566" y="609600"/>
            <a:ext cx="7689270" cy="537350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86EC1B-5C7D-4F16-98F4-FEC5E31BB1C4}"/>
              </a:ext>
            </a:extLst>
          </p:cNvPr>
          <p:cNvSpPr/>
          <p:nvPr/>
        </p:nvSpPr>
        <p:spPr>
          <a:xfrm>
            <a:off x="270164" y="392797"/>
            <a:ext cx="3747654" cy="598516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B064F-8E10-480B-9E80-FC621BDE4FB3}"/>
              </a:ext>
            </a:extLst>
          </p:cNvPr>
          <p:cNvSpPr txBox="1"/>
          <p:nvPr/>
        </p:nvSpPr>
        <p:spPr>
          <a:xfrm>
            <a:off x="-131618" y="1163138"/>
            <a:ext cx="43087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 Customer Purchased History</a:t>
            </a:r>
            <a:endParaRPr lang="en-GB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13337-C8EE-4579-A56B-EA343535CDC0}"/>
              </a:ext>
            </a:extLst>
          </p:cNvPr>
          <p:cNvSpPr txBox="1"/>
          <p:nvPr/>
        </p:nvSpPr>
        <p:spPr>
          <a:xfrm>
            <a:off x="270164" y="2305615"/>
            <a:ext cx="350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check his previous purchased history with details</a:t>
            </a:r>
          </a:p>
          <a:p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9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E67D-1008-A75E-3125-0318A560B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074486" cy="6709271"/>
          </a:xfrm>
        </p:spPr>
        <p:txBody>
          <a:bodyPr>
            <a:normAutofit fontScale="90000"/>
          </a:bodyPr>
          <a:lstStyle/>
          <a:p>
            <a:r>
              <a:rPr lang="en-GB" sz="3600" b="1" dirty="0"/>
              <a:t>Dealer Details</a:t>
            </a: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br>
              <a:rPr lang="en-GB" sz="3600" b="1" dirty="0"/>
            </a:br>
            <a:endParaRPr 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F6499-56A5-90DD-9B48-3B79E17A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1" y="1206349"/>
            <a:ext cx="11663188" cy="550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5086-7710-ECA2-0319-A1A8A861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35" y="110168"/>
            <a:ext cx="11975335" cy="6747831"/>
          </a:xfrm>
        </p:spPr>
        <p:txBody>
          <a:bodyPr>
            <a:normAutofit/>
          </a:bodyPr>
          <a:lstStyle/>
          <a:p>
            <a:br>
              <a:rPr lang="en-GB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8B60B-EB08-3B8B-EF31-89B12C07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0" y="223315"/>
            <a:ext cx="5567190" cy="3037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C1EEDD-2313-9600-2D11-0BC1FB5B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15" y="278175"/>
            <a:ext cx="6327355" cy="3150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00861-A26C-819C-59AB-373013DE9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5" y="3484083"/>
            <a:ext cx="5567189" cy="2949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C8321C-5FE3-E6A2-EE86-1C685441A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8999"/>
            <a:ext cx="6096000" cy="31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7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7A7DD-49BC-6469-10FA-5CD828EC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80039"/>
            <a:ext cx="5739788" cy="3385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0AE33-0245-A762-6FF2-52D9DC73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24" y="-32843"/>
            <a:ext cx="6268596" cy="3337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ACB2D-91AF-C648-B915-B8B8D5DE1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892" y="3552941"/>
            <a:ext cx="6268596" cy="31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2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3E7F0-1EB0-8BBA-2E8A-BAA79A47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" y="0"/>
            <a:ext cx="6096000" cy="3249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A9E7D-5370-8C3D-023B-6CD78E85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31" y="-51238"/>
            <a:ext cx="5824251" cy="3249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B50F7-E6EF-463F-822A-210894400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173118" cy="3249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19B21F-1734-B083-7E23-BA1C4079C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118" y="3456678"/>
            <a:ext cx="6018882" cy="32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1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EC9F3-0E7F-00ED-FE84-05ACE5BF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731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AAAD1-22AA-2F07-CFC7-CFF4A210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694"/>
            <a:ext cx="6096000" cy="66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8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98F0F-F55B-79B1-4107-9E8BCFC3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" y="45804"/>
            <a:ext cx="11876182" cy="64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57E4D7-6E53-EB2E-FEC3-842D7EDB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7117"/>
            <a:ext cx="12192000" cy="66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F749B-CEF9-BA68-A433-F19BA62F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6625389" cy="6488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0616-3276-7A17-41AE-89601CFC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173" y="0"/>
            <a:ext cx="5648827" cy="3249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2664E-367C-0AFE-D607-B7885DA23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173" y="3429000"/>
            <a:ext cx="5648827" cy="30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41241-1A2A-DF37-5F7B-08DC52E1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" y="425613"/>
            <a:ext cx="11655846" cy="6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4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623A4-2157-FFC2-10C1-CD2212A0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7" y="962925"/>
            <a:ext cx="10307743" cy="5143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779A44-2FEC-7C6A-3D39-C9BA9D603E27}"/>
              </a:ext>
            </a:extLst>
          </p:cNvPr>
          <p:cNvSpPr txBox="1"/>
          <p:nvPr/>
        </p:nvSpPr>
        <p:spPr>
          <a:xfrm>
            <a:off x="3038886" y="276811"/>
            <a:ext cx="5862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6169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5931EF-1880-CAFE-9A9F-A28A18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Manager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6A26B-E3A7-6A4F-414E-42AAAC55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89" y="1703537"/>
            <a:ext cx="9091107" cy="4989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475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01A4-21DF-387C-86D2-E71A5CE6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Manager Profile and Edit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D797B-B6B4-FF92-33E9-6BA1B483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" y="2162432"/>
            <a:ext cx="5484349" cy="4566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2FDC38-0A34-37B5-9355-DFE51A10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62432"/>
            <a:ext cx="5995095" cy="4566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586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{5C335D9B-8BCC-DA4F-8B63-E2B91A1C5694}tf10001057</Template>
  <TotalTime>256</TotalTime>
  <Words>164</Words>
  <Application>Microsoft Macintosh PowerPoint</Application>
  <PresentationFormat>Widescreen</PresentationFormat>
  <Paragraphs>43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Times New Roman</vt:lpstr>
      <vt:lpstr>Trebuchet MS</vt:lpstr>
      <vt:lpstr>Berlin</vt:lpstr>
      <vt:lpstr>Rice Supply Chain Management System</vt:lpstr>
      <vt:lpstr>Dealer Details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Manager Dashboard</vt:lpstr>
      <vt:lpstr>Manager Profile and Edit Profile</vt:lpstr>
      <vt:lpstr>Create rice post and My rice post</vt:lpstr>
      <vt:lpstr>Explore all paddy and rice post</vt:lpstr>
      <vt:lpstr>Rice order and Paddy order</vt:lpstr>
      <vt:lpstr>Incoming Order and My order</vt:lpstr>
      <vt:lpstr>Mock payment</vt:lpstr>
      <vt:lpstr>Purchases History</vt:lpstr>
      <vt:lpstr>PowerPoint Presentation</vt:lpstr>
      <vt:lpstr>PowerPoint Presentation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Dealer Details             </dc:title>
  <dc:creator>shakibrybmn@gmail.com</dc:creator>
  <cp:lastModifiedBy>shakibrybmn@gmail.com</cp:lastModifiedBy>
  <cp:revision>4</cp:revision>
  <dcterms:created xsi:type="dcterms:W3CDTF">2025-06-23T02:33:54Z</dcterms:created>
  <dcterms:modified xsi:type="dcterms:W3CDTF">2025-06-23T06:50:43Z</dcterms:modified>
</cp:coreProperties>
</file>